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7BB4BF-F0C6-4C3A-BEB9-F4CAC8B2FFD1}" v="1" dt="2026-06-19T15:01:43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a Machon Harring" userId="4c2c33cc-e5c1-4b41-9c2b-85d4a2140cf4" providerId="ADAL" clId="{E1A4E587-8169-48AB-A6D4-1A5748E0CF5D}"/>
    <pc:docChg chg="custSel modSld">
      <pc:chgData name="Pia Machon Harring" userId="4c2c33cc-e5c1-4b41-9c2b-85d4a2140cf4" providerId="ADAL" clId="{E1A4E587-8169-48AB-A6D4-1A5748E0CF5D}" dt="2026-06-19T16:10:00.119" v="96" actId="20577"/>
      <pc:docMkLst>
        <pc:docMk/>
      </pc:docMkLst>
      <pc:sldChg chg="modSp mod">
        <pc:chgData name="Pia Machon Harring" userId="4c2c33cc-e5c1-4b41-9c2b-85d4a2140cf4" providerId="ADAL" clId="{E1A4E587-8169-48AB-A6D4-1A5748E0CF5D}" dt="2026-06-19T16:10:00.119" v="96" actId="20577"/>
        <pc:sldMkLst>
          <pc:docMk/>
          <pc:sldMk cId="268382508" sldId="256"/>
        </pc:sldMkLst>
        <pc:spChg chg="mod">
          <ac:chgData name="Pia Machon Harring" userId="4c2c33cc-e5c1-4b41-9c2b-85d4a2140cf4" providerId="ADAL" clId="{E1A4E587-8169-48AB-A6D4-1A5748E0CF5D}" dt="2026-06-19T16:08:52.070" v="74" actId="20577"/>
          <ac:spMkLst>
            <pc:docMk/>
            <pc:sldMk cId="268382508" sldId="256"/>
            <ac:spMk id="11" creationId="{B6478451-D0E8-0EBD-1954-646FEFC2F87D}"/>
          </ac:spMkLst>
        </pc:spChg>
        <pc:spChg chg="mod">
          <ac:chgData name="Pia Machon Harring" userId="4c2c33cc-e5c1-4b41-9c2b-85d4a2140cf4" providerId="ADAL" clId="{E1A4E587-8169-48AB-A6D4-1A5748E0CF5D}" dt="2026-06-19T16:08:58.225" v="75" actId="20577"/>
          <ac:spMkLst>
            <pc:docMk/>
            <pc:sldMk cId="268382508" sldId="256"/>
            <ac:spMk id="12" creationId="{94C0E240-558A-747E-D7CF-1F17261F01A2}"/>
          </ac:spMkLst>
        </pc:spChg>
        <pc:spChg chg="mod">
          <ac:chgData name="Pia Machon Harring" userId="4c2c33cc-e5c1-4b41-9c2b-85d4a2140cf4" providerId="ADAL" clId="{E1A4E587-8169-48AB-A6D4-1A5748E0CF5D}" dt="2026-06-19T16:10:00.119" v="96" actId="20577"/>
          <ac:spMkLst>
            <pc:docMk/>
            <pc:sldMk cId="268382508" sldId="256"/>
            <ac:spMk id="13" creationId="{6C9D7C78-0FFE-75AA-0632-155C65261C42}"/>
          </ac:spMkLst>
        </pc:spChg>
        <pc:spChg chg="mod">
          <ac:chgData name="Pia Machon Harring" userId="4c2c33cc-e5c1-4b41-9c2b-85d4a2140cf4" providerId="ADAL" clId="{E1A4E587-8169-48AB-A6D4-1A5748E0CF5D}" dt="2026-06-19T16:08:49.189" v="73" actId="20577"/>
          <ac:spMkLst>
            <pc:docMk/>
            <pc:sldMk cId="268382508" sldId="256"/>
            <ac:spMk id="14" creationId="{32DC7D68-F146-7D62-D617-0086BACE392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F2B6-94AD-549F-55E6-6289C19BF5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9CB069-B96E-9C84-DB0D-D31FDB0E7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91579-A621-8CAD-34BA-BDF61A25F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65B5F-CEDF-21D8-A515-1773AAEFA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04D72-17BE-4827-733D-DA731558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7668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3DFDA-45BC-D041-9ACB-AB3133196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FFB15C-9210-4383-BA69-0C2EFD309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68FCC-A2A0-FB9B-1B5E-4CEB82AE0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540A3-CE5F-CBAA-2FB4-C8FC9509F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B4517-7C00-FD82-D943-53168EB92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573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0CC704-909F-7238-9932-E224239F9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A990B0-FDA1-2E98-D6DA-EF9904B81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A7EE4-6239-C529-3DA9-0D79F5F60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BD72E-018B-C046-9076-425D29384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82AEB-D80A-D73A-599F-EC8A9447D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0579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09BA9-72F4-D0FE-853C-7A1CE2E9D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2BEB8-1ED9-CBCA-23C0-01A469EDF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9E1A5-907A-50BA-065E-34EBD5F74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09340-2F3A-0FE0-D102-014BBE709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4779B-4A6D-E048-87BB-6DD6E461A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021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412AF-5489-D711-BAB6-EA26DCF4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AF212-59DE-57CD-7771-ADCF56733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26A21-F318-E1CD-0C74-5F05E3D4D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37E9F2-CC78-BC7B-BEC2-9E33349AE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4A7EA-B126-BCF1-E777-3E68B58D7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7769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0DD13-9A19-6944-1D9F-4F929D08F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9E8D5-1D04-6FEB-AED5-54210EC51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704B25-8958-F9AD-59C9-EB9E63B73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E5622-7433-394A-A6C0-946BCA6C1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52599-0CF7-E410-DB4C-B52E63FDC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ACDCC-6D7B-1C6C-E4D6-89D218C21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385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22DE8-C85A-6DB3-503D-7AD0FA362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41803A-3047-2F09-8287-5879533D5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A739A7-1F5B-4ABE-0E78-4C8637070F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9875CC-6A19-E408-FF7E-F9D2CAA24C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86BE47-C748-FCDA-2A66-B9E4CBF27D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568B9A-B3C0-D7F7-D572-919565D19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940817-760F-20B1-E09B-7323C6D63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7DE6F9-A11D-BE16-42C1-180A9FA07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684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054D4-DAC7-C952-4FC8-82A394B33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106DEA-0080-8AC0-4054-CA9E49D6A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32FA95-ED69-A0CF-2960-7AAABDB63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C9B27B-DA11-1E83-7052-5F0C2158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5357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76361F-A665-33FD-FC61-D8082A3C0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5921BC-E2C2-50CE-F260-D78D903B6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BD48C-CE18-3511-A7F1-6737308CE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3622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9AD0D-B02A-4665-C152-C7FEA5CEF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84452-A430-1F8A-90D1-33AF92F0C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5C1FE5-45BE-C2B4-B2BF-E82CD528E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40749C-E238-FDE9-8DE6-0C3610431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E9D12-9EF9-7D5C-CC02-80C0BE65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C807F-B182-0308-993A-CE7CB1375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1804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2E97B-AFBB-3B7B-F053-E3252656E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65EF5-7484-1E56-DF51-3BDAA625D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6C4A4-A463-487A-1872-54512C0917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0D546-CA43-3A74-CE12-7A3755FA1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7F8FA0-3994-6DBB-91DC-425113D94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2FD9D6-F0D1-052B-ADB4-A3585FA3A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5918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A22A6BBB-37A3-06DF-36B1-67EDC78ECA2F}"/>
              </a:ext>
            </a:extLst>
          </p:cNvPr>
          <p:cNvGraphicFramePr>
            <a:graphicFrameLocks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2914648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04" imgH="405" progId="TCLayout.ActiveDocument.1">
                  <p:embed/>
                </p:oleObj>
              </mc:Choice>
              <mc:Fallback>
                <p:oleObj name="think-cell Slide" r:id="rId14" imgW="404" imgH="40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2A6BBB-37A3-06DF-36B1-67EDC78ECA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3D762C-9257-C0EC-BB5D-FD35F4D8D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CDFF4-625D-E291-4946-28ACD44B9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73DF4-DA06-C051-2FFB-C26E8B7C8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8A6434-1E54-42C8-8171-F363871A51B4}" type="datetimeFigureOut">
              <a:rPr lang="sv-SE" smtClean="0"/>
              <a:t>2026-07-27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81C63-9D6E-596B-FA1C-12A014CDD6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E65A0-62B7-E506-8B98-FA69EE64E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46F997-F3E5-48DE-94B1-757F8B125E9F}" type="slidenum">
              <a:rPr lang="sv-SE" smtClean="0"/>
              <a:t>‹nr.›</a:t>
            </a:fld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FF4F11-1BF3-9D73-8627-C05E3A732F5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423650" y="63500"/>
            <a:ext cx="768350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1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Arla Internal </a:t>
            </a:r>
          </a:p>
        </p:txBody>
      </p:sp>
    </p:spTree>
    <p:extLst>
      <p:ext uri="{BB962C8B-B14F-4D97-AF65-F5344CB8AC3E}">
        <p14:creationId xmlns:p14="http://schemas.microsoft.com/office/powerpoint/2010/main" val="75084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6286347-2BC7-5AEC-B9BC-BA07036E06A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077029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6286347-2BC7-5AEC-B9BC-BA07036E06A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B6478451-D0E8-0EBD-1954-646FEFC2F87D}"/>
              </a:ext>
            </a:extLst>
          </p:cNvPr>
          <p:cNvSpPr/>
          <p:nvPr/>
        </p:nvSpPr>
        <p:spPr>
          <a:xfrm>
            <a:off x="176986" y="189435"/>
            <a:ext cx="5909185" cy="31474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Miniton &amp; U9 begyndere</a:t>
            </a:r>
            <a:endParaRPr lang="da-DK" sz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Alder: 6-8 årige</a:t>
            </a:r>
            <a:endParaRPr lang="da-DK" sz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Der tilbydes træning 1 gang i ugen - onsdag.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Her starter din badmintonrejse!</a:t>
            </a:r>
          </a:p>
          <a:p>
            <a:pPr marL="0" marR="0"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Dette hold er for de yngste, der gerne vil prøve kræfter med badminton i trygge og legende rammer. Træningen er fyldt med leg, smil og masser af bevægelse, hvor vi gennem sjove lege og øvelser lærer de helt basale færdigheder inden for badminton.</a:t>
            </a:r>
          </a:p>
          <a:p>
            <a:pPr marL="0" marR="0"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arbejder med at holde </a:t>
            </a:r>
            <a:r>
              <a:rPr lang="da-DK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ketcheren</a:t>
            </a: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rigtigt, ramme bolden og bevæge os på banen – men altid i et tempo, hvor alle kan være med og føle sig trygge.</a:t>
            </a:r>
          </a:p>
          <a:p>
            <a:pPr marL="0" marR="0"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Badminton skal være sjovt – og fyldt med grin, bevægelse og gode oplevelser.</a:t>
            </a:r>
            <a:endParaRPr lang="da-DK" sz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Indplacering sker altid i dialog med trænerne, så alle spillere kommer på det hold, der passer bedst til deres niveau og udvikling.</a:t>
            </a:r>
          </a:p>
          <a:p>
            <a:pPr marL="0" marR="0">
              <a:lnSpc>
                <a:spcPts val="1500"/>
              </a:lnSpc>
              <a:buNone/>
            </a:pPr>
            <a:endParaRPr lang="da-DK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Træning: Onsdag kl. 17.30-18.30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C0E240-558A-747E-D7CF-1F17261F01A2}"/>
              </a:ext>
            </a:extLst>
          </p:cNvPr>
          <p:cNvSpPr/>
          <p:nvPr/>
        </p:nvSpPr>
        <p:spPr>
          <a:xfrm>
            <a:off x="6184491" y="189435"/>
            <a:ext cx="5909185" cy="314747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U11 – begyndere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Alder: 9-10 årige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Der tilbydes træning 1 gang i ugen - onsdag.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Et hold for dig, der er ny i badminton eller kun har spillet lidt før.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Her starter vi med det grundlæggende og lærer, hvordan man holder </a:t>
            </a:r>
            <a:r>
              <a:rPr lang="da-DK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ketcheren</a:t>
            </a: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rammer bolden og bevæger sig på banen.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Træningen er varieret og indeholder både sjove øvelser, små konkurrencer og kampe, hvor spillerne får lov at prøve det, de har lært.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lægger vægt på, at alle udvikler sig i deres eget tempo – og at træningen er noget, man glæder sig til.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Her lærer du badminton fra bunden – og får lyst til at spille igen og igen!</a:t>
            </a:r>
          </a:p>
          <a:p>
            <a:pPr marL="0" marR="0">
              <a:lnSpc>
                <a:spcPts val="1500"/>
              </a:lnSpc>
              <a:buNone/>
            </a:pPr>
            <a:endParaRPr lang="da-DK" sz="1200" b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Indplacering sker altid i dialog med trænerne, så alle spillere kommer på det hold, der passer bedst til deres niveau og udvikling.</a:t>
            </a:r>
          </a:p>
          <a:p>
            <a:pPr marL="0" marR="0">
              <a:lnSpc>
                <a:spcPts val="1500"/>
              </a:lnSpc>
              <a:buNone/>
            </a:pPr>
            <a:endParaRPr lang="da-DK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Træning: Onsdag kl. 18.30-19.30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9D7C78-0FFE-75AA-0632-155C65261C42}"/>
              </a:ext>
            </a:extLst>
          </p:cNvPr>
          <p:cNvSpPr/>
          <p:nvPr/>
        </p:nvSpPr>
        <p:spPr>
          <a:xfrm>
            <a:off x="6184492" y="3429000"/>
            <a:ext cx="5909185" cy="31474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U13 – U15/U17 Øvede 2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Alder: Fra 11 år og op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Der tilbydes træning op til 3 gange i ugen - mandag, onsdag og fredag.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Øvede 2 </a:t>
            </a: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 for dig, der vil mere med din badminton, og har spillet badminton i flere år og deltaget i turneringer. Du er engageret i din træning og har opnået et godt spillemæssigt niveau. Du mestrer de grundlæggende slag, har god bevægelse på banen og en solid spilforståelse.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Du deltager i træningen med et klart ønske om at udvikle dig, arbejder fokuseret og møder op med den rette indstilling.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Her jagter vi udvikling – uden at glemme, at badminton stadig skal være sjovt.</a:t>
            </a:r>
          </a:p>
          <a:p>
            <a:pPr marL="0" marR="0">
              <a:lnSpc>
                <a:spcPts val="1500"/>
              </a:lnSpc>
              <a:buNone/>
            </a:pPr>
            <a:endParaRPr lang="da-DK" sz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Indplacering sker altid i dialog med trænerne, så alle spillere kommer på det hold, der passer bedst til deres niveau og udvikling.</a:t>
            </a:r>
          </a:p>
          <a:p>
            <a:pPr marL="0" marR="0">
              <a:lnSpc>
                <a:spcPts val="1500"/>
              </a:lnSpc>
              <a:buNone/>
            </a:pPr>
            <a:endParaRPr lang="da-DK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lnSpc>
                <a:spcPts val="1500"/>
              </a:lnSpc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Træning: Mandag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16.00-17.20 – </a:t>
            </a: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Onsdage kl. 16.30-17.30 – Fredage</a:t>
            </a:r>
            <a:r>
              <a:rPr lang="da-DK" sz="1200" b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16.45-18.00</a:t>
            </a:r>
            <a:endParaRPr lang="da-DK" sz="1200" b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DC7D68-F146-7D62-D617-0086BACE3928}"/>
              </a:ext>
            </a:extLst>
          </p:cNvPr>
          <p:cNvSpPr/>
          <p:nvPr/>
        </p:nvSpPr>
        <p:spPr>
          <a:xfrm>
            <a:off x="176984" y="3429000"/>
            <a:ext cx="5909185" cy="31474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U11 – U13 – U15/U17 Øvede 1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Alder: Fra 10 år og op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U11 er for 2. års U11 spillere, der har spillet mindst 1 år.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Der tilbydes træning op til 3 gange i ugen - mandag, onsdag og fredag.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Øvede 1 </a:t>
            </a: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 for dig, der har spillet i mindst 1–2 år og kan de grundlæggende teknikker som serv og korrekt greb. Du er klar til at lære, fokusere og give en indsats.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Vi arbejder med teknik, bevægelse og spilforståelse gennem øvelser og kampspil.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Træningen er fyldt med varierede øvelser, spil og små konkurrencer, så det både er lærerigt, sjovt og motiverende.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Der er fokus på udvikling, fællesskab og masser af god stemning med dine badmintonvenner.</a:t>
            </a: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Du bliver bedre – og har det sjovt imens.</a:t>
            </a:r>
          </a:p>
          <a:p>
            <a:pPr marL="0" marR="0">
              <a:lnSpc>
                <a:spcPts val="1500"/>
              </a:lnSpc>
              <a:buNone/>
            </a:pPr>
            <a:endParaRPr lang="da-DK" sz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>
              <a:lnSpc>
                <a:spcPts val="1500"/>
              </a:lnSpc>
              <a:buNone/>
            </a:pPr>
            <a:r>
              <a:rPr lang="da-DK" sz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Indplacering sker altid i dialog med trænerne, så alle spillere kommer på det hold, der passer bedst til deres niveau og udvikling.</a:t>
            </a:r>
          </a:p>
          <a:p>
            <a:pPr marL="0" marR="0">
              <a:lnSpc>
                <a:spcPts val="1500"/>
              </a:lnSpc>
              <a:buNone/>
            </a:pPr>
            <a:endParaRPr lang="da-DK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>
              <a:lnSpc>
                <a:spcPts val="1500"/>
              </a:lnSpc>
              <a:buNone/>
            </a:pP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Træning: Mandag</a:t>
            </a:r>
            <a:r>
              <a:rPr lang="en-US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17.20-18.40 – </a:t>
            </a: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Onsdag kl. </a:t>
            </a:r>
            <a:r>
              <a:rPr lang="da-DK" sz="1200" b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15.30-16.30 </a:t>
            </a:r>
            <a:r>
              <a:rPr lang="da-DK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– Fredag: 15.30-16.45</a:t>
            </a:r>
          </a:p>
        </p:txBody>
      </p:sp>
    </p:spTree>
    <p:extLst>
      <p:ext uri="{BB962C8B-B14F-4D97-AF65-F5344CB8AC3E}">
        <p14:creationId xmlns:p14="http://schemas.microsoft.com/office/powerpoint/2010/main" val="2683825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think-cell Slide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Pia Machon Harring</dc:creator>
  <cp:lastModifiedBy>Stine Damgaard Jensen</cp:lastModifiedBy>
  <cp:revision>2</cp:revision>
  <cp:lastPrinted>2026-06-19T10:44:29Z</cp:lastPrinted>
  <dcterms:created xsi:type="dcterms:W3CDTF">2026-06-19T10:34:37Z</dcterms:created>
  <dcterms:modified xsi:type="dcterms:W3CDTF">2026-07-27T21:15:32Z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f1dfa39-20e6-46a0-a362-a00ad8b9b419_Enabled">
    <vt:lpwstr>true</vt:lpwstr>
  </property>
  <property fmtid="{D5CDD505-2E9C-101B-9397-08002B2CF9AE}" pid="3" name="MSIP_Label_6f1dfa39-20e6-46a0-a362-a00ad8b9b419_SetDate">
    <vt:lpwstr>2026-06-19T13:25:01Z</vt:lpwstr>
  </property>
  <property fmtid="{D5CDD505-2E9C-101B-9397-08002B2CF9AE}" pid="4" name="MSIP_Label_6f1dfa39-20e6-46a0-a362-a00ad8b9b419_Method">
    <vt:lpwstr>Standard</vt:lpwstr>
  </property>
  <property fmtid="{D5CDD505-2E9C-101B-9397-08002B2CF9AE}" pid="5" name="MSIP_Label_6f1dfa39-20e6-46a0-a362-a00ad8b9b419_Name">
    <vt:lpwstr>Arla Internal</vt:lpwstr>
  </property>
  <property fmtid="{D5CDD505-2E9C-101B-9397-08002B2CF9AE}" pid="6" name="MSIP_Label_6f1dfa39-20e6-46a0-a362-a00ad8b9b419_SiteId">
    <vt:lpwstr>f10e34fe-8994-4b52-a7da-4f7aa9068ca0</vt:lpwstr>
  </property>
  <property fmtid="{D5CDD505-2E9C-101B-9397-08002B2CF9AE}" pid="7" name="MSIP_Label_6f1dfa39-20e6-46a0-a362-a00ad8b9b419_ActionId">
    <vt:lpwstr>abb401f3-34db-47a8-8bbe-c0ba5b76a68c</vt:lpwstr>
  </property>
  <property fmtid="{D5CDD505-2E9C-101B-9397-08002B2CF9AE}" pid="8" name="MSIP_Label_6f1dfa39-20e6-46a0-a362-a00ad8b9b419_ContentBits">
    <vt:lpwstr>1</vt:lpwstr>
  </property>
  <property fmtid="{D5CDD505-2E9C-101B-9397-08002B2CF9AE}" pid="9" name="MSIP_Label_6f1dfa39-20e6-46a0-a362-a00ad8b9b419_Tag">
    <vt:lpwstr>10, 3, 0, 1</vt:lpwstr>
  </property>
  <property fmtid="{D5CDD505-2E9C-101B-9397-08002B2CF9AE}" pid="10" name="ClassificationContentMarkingHeaderLocations">
    <vt:lpwstr>Office Theme:9</vt:lpwstr>
  </property>
  <property fmtid="{D5CDD505-2E9C-101B-9397-08002B2CF9AE}" pid="11" name="ClassificationContentMarkingHeaderText">
    <vt:lpwstr>Arla Internal </vt:lpwstr>
  </property>
</Properties>
</file>